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1423" y="1767498"/>
            <a:ext cx="8637073" cy="29207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of biodegradable properties</a:t>
            </a:r>
            <a:br>
              <a:rPr lang="en-US" dirty="0" smtClean="0"/>
            </a:br>
            <a:r>
              <a:rPr lang="en-US" dirty="0" smtClean="0"/>
              <a:t>of magnesium-based alloys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491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7423" y="1362937"/>
            <a:ext cx="8643154" cy="1093987"/>
          </a:xfrm>
        </p:spPr>
        <p:txBody>
          <a:bodyPr>
            <a:noAutofit/>
          </a:bodyPr>
          <a:lstStyle/>
          <a:p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biodegradable materials?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to corrode gradually in vivo, with an appropriate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elicited by released corrosion products, then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dissolve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upon fulfilling the mission to assist with tissue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healing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implant residues.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100" y="1181101"/>
            <a:ext cx="8728477" cy="3638024"/>
          </a:xfrm>
        </p:spPr>
        <p:txBody>
          <a:bodyPr/>
          <a:lstStyle/>
          <a:p>
            <a:r>
              <a:rPr lang="en-US" sz="2600" i="1" dirty="0" smtClean="0"/>
              <a:t>Objectives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S</a:t>
            </a:r>
            <a:r>
              <a:rPr lang="en-US" sz="2200" dirty="0" smtClean="0"/>
              <a:t>tudy </a:t>
            </a:r>
            <a:r>
              <a:rPr lang="en-US" sz="2200" dirty="0"/>
              <a:t>the characteristics of magnesium-based alloys depending on the type </a:t>
            </a:r>
            <a:r>
              <a:rPr lang="en-US" sz="2200" dirty="0" smtClean="0"/>
              <a:t>of </a:t>
            </a:r>
            <a:r>
              <a:rPr lang="en-US" sz="2200" dirty="0"/>
              <a:t>processing methods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4006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8721" t="27952" r="29502" b="53993"/>
          <a:stretch/>
        </p:blipFill>
        <p:spPr>
          <a:xfrm>
            <a:off x="749299" y="1790700"/>
            <a:ext cx="10923465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3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8624" t="20313" r="43558" b="63889"/>
          <a:stretch/>
        </p:blipFill>
        <p:spPr>
          <a:xfrm>
            <a:off x="914399" y="1181100"/>
            <a:ext cx="1026188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</TotalTime>
  <Words>48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Rockwell</vt:lpstr>
      <vt:lpstr>Times New Roman</vt:lpstr>
      <vt:lpstr>Галерея</vt:lpstr>
      <vt:lpstr>Investigation of biodegradable properties of magnesium-based alloys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Kozik</cp:lastModifiedBy>
  <cp:revision>9</cp:revision>
  <dcterms:created xsi:type="dcterms:W3CDTF">2016-11-14T19:27:56Z</dcterms:created>
  <dcterms:modified xsi:type="dcterms:W3CDTF">2016-11-15T12:35:43Z</dcterms:modified>
</cp:coreProperties>
</file>